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sldIdLst>
    <p:sldId id="256" r:id="rId2"/>
  </p:sldIdLst>
  <p:sldSz cx="12192000" cy="6858000"/>
  <p:notesSz cx="6858000" cy="12192000"/>
  <p:defaultTextStyle>
    <a:defPPr marR="0" lvl="0" algn="l">
      <a:lnSpc>
        <a:spcPct val="100000"/>
      </a:lnSpc>
      <a:spcBef>
        <a:spcPts val="0"/>
      </a:spcBef>
      <a:spcAft>
        <a:spcPts val="0"/>
      </a:spcAft>
    </a:defPPr>
    <a:lvl1pPr marR="0" lv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</a:defRPr>
    </a:lvl1pPr>
    <a:lvl2pPr marR="0" lvl="1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</a:defRPr>
    </a:lvl2pPr>
    <a:lvl3pPr marR="0" lvl="2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</a:defRPr>
    </a:lvl3pPr>
    <a:lvl4pPr marR="0" lvl="3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</a:defRPr>
    </a:lvl4pPr>
    <a:lvl5pPr marR="0" lvl="4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</a:defRPr>
    </a:lvl5pPr>
    <a:lvl6pPr marR="0" lvl="5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</a:defRPr>
    </a:lvl6pPr>
    <a:lvl7pPr marR="0" lvl="6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</a:defRPr>
    </a:lvl7pPr>
    <a:lvl8pPr marR="0" lvl="7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</a:defRPr>
    </a:lvl8pPr>
    <a:lvl9pPr marR="0" lvl="8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678" y="1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" userDrawn="1">
  <p:cSld name="Title Slide">
    <p:bg>
      <p:bgPr>
        <a:blipFill>
          <a:blip r:embed="rId2">
            <a:lum/>
          </a:blip>
          <a:stretch/>
        </a:blipFill>
        <a:effectLst/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Прямоугольник 6"/>
          <p:cNvSpPr/>
          <p:nvPr userDrawn="1"/>
        </p:nvSpPr>
        <p:spPr bwMode="auto">
          <a:xfrm flipH="1" flipV="1">
            <a:off x="5054215" y="7875"/>
            <a:ext cx="2243654" cy="6849349"/>
          </a:xfrm>
          <a:prstGeom prst="rect">
            <a:avLst/>
          </a:prstGeom>
          <a:solidFill>
            <a:srgbClr val="6E9A26">
              <a:alpha val="35000"/>
            </a:srgbClr>
          </a:solidFill>
          <a:ln>
            <a:noFill/>
          </a:ln>
        </p:spPr>
      </p:sp>
      <p:sp>
        <p:nvSpPr>
          <p:cNvPr id="5" name="Прямоугольник 16"/>
          <p:cNvSpPr/>
          <p:nvPr userDrawn="1"/>
        </p:nvSpPr>
        <p:spPr bwMode="auto">
          <a:xfrm flipH="1" flipV="1">
            <a:off x="6667265" y="12899"/>
            <a:ext cx="410085" cy="6845099"/>
          </a:xfrm>
          <a:prstGeom prst="rect">
            <a:avLst/>
          </a:prstGeom>
          <a:solidFill>
            <a:schemeClr val="bg1">
              <a:alpha val="70000"/>
            </a:schemeClr>
          </a:solidFill>
          <a:ln>
            <a:noFill/>
          </a:ln>
        </p:spPr>
      </p:sp>
      <p:sp>
        <p:nvSpPr>
          <p:cNvPr id="6" name="Прямоугольник 18"/>
          <p:cNvSpPr/>
          <p:nvPr userDrawn="1"/>
        </p:nvSpPr>
        <p:spPr bwMode="auto">
          <a:xfrm flipH="1" flipV="1">
            <a:off x="4863529" y="7871"/>
            <a:ext cx="1052082" cy="6849349"/>
          </a:xfrm>
          <a:prstGeom prst="rect">
            <a:avLst/>
          </a:prstGeom>
          <a:solidFill>
            <a:schemeClr val="bg1">
              <a:alpha val="43000"/>
            </a:schemeClr>
          </a:solidFill>
          <a:ln>
            <a:noFill/>
          </a:ln>
        </p:spPr>
      </p:sp>
      <p:sp>
        <p:nvSpPr>
          <p:cNvPr id="7" name="Прямоугольник 19"/>
          <p:cNvSpPr/>
          <p:nvPr userDrawn="1"/>
        </p:nvSpPr>
        <p:spPr bwMode="auto">
          <a:xfrm flipH="1" flipV="1">
            <a:off x="7620393" y="-6675"/>
            <a:ext cx="386031" cy="6861650"/>
          </a:xfrm>
          <a:prstGeom prst="rect">
            <a:avLst/>
          </a:prstGeom>
          <a:solidFill>
            <a:schemeClr val="bg1">
              <a:alpha val="43000"/>
            </a:schemeClr>
          </a:solidFill>
          <a:ln>
            <a:noFill/>
          </a:ln>
        </p:spPr>
      </p:sp>
      <p:sp>
        <p:nvSpPr>
          <p:cNvPr id="8" name="Прямоугольник 21"/>
          <p:cNvSpPr/>
          <p:nvPr userDrawn="1"/>
        </p:nvSpPr>
        <p:spPr bwMode="auto">
          <a:xfrm flipH="1" flipV="1">
            <a:off x="5915613" y="7866"/>
            <a:ext cx="260426" cy="6849349"/>
          </a:xfrm>
          <a:prstGeom prst="rect">
            <a:avLst/>
          </a:prstGeom>
          <a:solidFill>
            <a:schemeClr val="bg1">
              <a:alpha val="34000"/>
            </a:schemeClr>
          </a:solidFill>
          <a:ln>
            <a:noFill/>
          </a:ln>
        </p:spPr>
      </p:sp>
      <p:sp>
        <p:nvSpPr>
          <p:cNvPr id="9" name="Прямоугольник 22"/>
          <p:cNvSpPr/>
          <p:nvPr userDrawn="1"/>
        </p:nvSpPr>
        <p:spPr bwMode="auto">
          <a:xfrm flipH="1" flipV="1">
            <a:off x="2639615" y="7871"/>
            <a:ext cx="1053141" cy="6849349"/>
          </a:xfrm>
          <a:prstGeom prst="rect">
            <a:avLst/>
          </a:prstGeom>
          <a:solidFill>
            <a:srgbClr val="6E9A26">
              <a:alpha val="41000"/>
            </a:srgbClr>
          </a:solidFill>
          <a:ln>
            <a:noFill/>
          </a:ln>
        </p:spPr>
      </p:sp>
      <p:sp>
        <p:nvSpPr>
          <p:cNvPr id="10" name="Прямоугольник 24"/>
          <p:cNvSpPr/>
          <p:nvPr userDrawn="1"/>
        </p:nvSpPr>
        <p:spPr bwMode="auto">
          <a:xfrm flipH="1" flipV="1">
            <a:off x="8392459" y="7875"/>
            <a:ext cx="1447954" cy="6849349"/>
          </a:xfrm>
          <a:prstGeom prst="rect">
            <a:avLst/>
          </a:prstGeom>
          <a:solidFill>
            <a:schemeClr val="bg1">
              <a:alpha val="26000"/>
            </a:schemeClr>
          </a:solidFill>
          <a:ln>
            <a:noFill/>
          </a:ln>
        </p:spPr>
      </p:sp>
      <p:sp>
        <p:nvSpPr>
          <p:cNvPr id="11" name="Прямоугольник 26"/>
          <p:cNvSpPr/>
          <p:nvPr userDrawn="1"/>
        </p:nvSpPr>
        <p:spPr bwMode="auto">
          <a:xfrm flipH="1" flipV="1">
            <a:off x="8440069" y="7875"/>
            <a:ext cx="390538" cy="6849349"/>
          </a:xfrm>
          <a:prstGeom prst="rect">
            <a:avLst/>
          </a:prstGeom>
          <a:solidFill>
            <a:schemeClr val="bg1">
              <a:alpha val="56000"/>
            </a:schemeClr>
          </a:solidFill>
          <a:ln>
            <a:noFill/>
          </a:ln>
        </p:spPr>
      </p:sp>
      <p:sp>
        <p:nvSpPr>
          <p:cNvPr id="12" name="Прямоугольник 27"/>
          <p:cNvSpPr/>
          <p:nvPr userDrawn="1"/>
        </p:nvSpPr>
        <p:spPr bwMode="auto">
          <a:xfrm flipH="1" flipV="1">
            <a:off x="4863530" y="7871"/>
            <a:ext cx="381367" cy="6849349"/>
          </a:xfrm>
          <a:prstGeom prst="rect">
            <a:avLst/>
          </a:prstGeom>
          <a:solidFill>
            <a:schemeClr val="bg1">
              <a:alpha val="30000"/>
            </a:schemeClr>
          </a:solidFill>
          <a:ln>
            <a:noFill/>
          </a:ln>
        </p:spPr>
      </p:sp>
      <p:sp>
        <p:nvSpPr>
          <p:cNvPr id="13" name="Прямоугольник 28"/>
          <p:cNvSpPr/>
          <p:nvPr userDrawn="1"/>
        </p:nvSpPr>
        <p:spPr bwMode="auto">
          <a:xfrm flipH="1" flipV="1">
            <a:off x="7085130" y="7873"/>
            <a:ext cx="425481" cy="6849349"/>
          </a:xfrm>
          <a:prstGeom prst="rect">
            <a:avLst/>
          </a:prstGeom>
          <a:solidFill>
            <a:schemeClr val="bg1">
              <a:alpha val="44000"/>
            </a:schemeClr>
          </a:solidFill>
          <a:ln>
            <a:noFill/>
          </a:ln>
        </p:spPr>
      </p:sp>
      <p:sp>
        <p:nvSpPr>
          <p:cNvPr id="14" name="Прямоугольник 25"/>
          <p:cNvSpPr/>
          <p:nvPr userDrawn="1"/>
        </p:nvSpPr>
        <p:spPr bwMode="auto">
          <a:xfrm flipH="1" flipV="1">
            <a:off x="3236819" y="-6675"/>
            <a:ext cx="704949" cy="6861650"/>
          </a:xfrm>
          <a:prstGeom prst="rect">
            <a:avLst/>
          </a:prstGeom>
          <a:solidFill>
            <a:schemeClr val="bg1">
              <a:alpha val="49000"/>
            </a:schemeClr>
          </a:solidFill>
          <a:ln>
            <a:noFill/>
          </a:ln>
        </p:spPr>
      </p:sp>
      <p:sp>
        <p:nvSpPr>
          <p:cNvPr id="15" name="Прямоугольник 20"/>
          <p:cNvSpPr/>
          <p:nvPr userDrawn="1"/>
        </p:nvSpPr>
        <p:spPr bwMode="auto">
          <a:xfrm flipH="1" flipV="1">
            <a:off x="4192885" y="7875"/>
            <a:ext cx="567910" cy="6849349"/>
          </a:xfrm>
          <a:prstGeom prst="rect">
            <a:avLst/>
          </a:prstGeom>
          <a:solidFill>
            <a:schemeClr val="bg1">
              <a:alpha val="78000"/>
            </a:schemeClr>
          </a:solidFill>
          <a:ln>
            <a:noFill/>
          </a:ln>
        </p:spPr>
      </p:sp>
      <p:sp>
        <p:nvSpPr>
          <p:cNvPr id="16" name="Прямоугольник 43"/>
          <p:cNvSpPr/>
          <p:nvPr userDrawn="1"/>
        </p:nvSpPr>
        <p:spPr bwMode="auto">
          <a:xfrm flipH="1" flipV="1">
            <a:off x="9363825" y="7873"/>
            <a:ext cx="307005" cy="6849349"/>
          </a:xfrm>
          <a:prstGeom prst="rect">
            <a:avLst/>
          </a:prstGeom>
          <a:solidFill>
            <a:schemeClr val="bg1">
              <a:alpha val="58999"/>
            </a:schemeClr>
          </a:solidFill>
          <a:ln>
            <a:noFill/>
          </a:ln>
        </p:spPr>
      </p:sp>
      <p:sp>
        <p:nvSpPr>
          <p:cNvPr id="17" name="Прямоугольник 45"/>
          <p:cNvSpPr/>
          <p:nvPr userDrawn="1"/>
        </p:nvSpPr>
        <p:spPr bwMode="auto">
          <a:xfrm flipH="1" flipV="1">
            <a:off x="2796586" y="7874"/>
            <a:ext cx="60958" cy="6849349"/>
          </a:xfrm>
          <a:prstGeom prst="rect">
            <a:avLst/>
          </a:prstGeom>
          <a:solidFill>
            <a:schemeClr val="bg1">
              <a:alpha val="78000"/>
            </a:schemeClr>
          </a:solidFill>
          <a:ln>
            <a:noFill/>
          </a:ln>
        </p:spPr>
      </p:sp>
      <p:sp>
        <p:nvSpPr>
          <p:cNvPr id="18" name="Прямоугольник 44"/>
          <p:cNvSpPr/>
          <p:nvPr userDrawn="1"/>
        </p:nvSpPr>
        <p:spPr bwMode="auto">
          <a:xfrm>
            <a:off x="2447594" y="1844823"/>
            <a:ext cx="7776864" cy="3672407"/>
          </a:xfrm>
          <a:prstGeom prst="rect">
            <a:avLst/>
          </a:prstGeom>
          <a:solidFill>
            <a:schemeClr val="bg1"/>
          </a:solidFill>
          <a:ln w="57150" cap="rnd" cmpd="sng">
            <a:noFill/>
            <a:prstDash val="sysDot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sp>
      <p:sp>
        <p:nvSpPr>
          <p:cNvPr id="19" name="Subtitle 2"/>
          <p:cNvSpPr>
            <a:spLocks noGrp="1"/>
          </p:cNvSpPr>
          <p:nvPr>
            <p:ph type="subTitle" idx="1"/>
          </p:nvPr>
        </p:nvSpPr>
        <p:spPr bwMode="auto">
          <a:xfrm>
            <a:off x="3166186" y="4077071"/>
            <a:ext cx="6197638" cy="1152127"/>
          </a:xfrm>
        </p:spPr>
        <p:txBody>
          <a:bodyPr>
            <a:normAutofit/>
          </a:bodyPr>
          <a:lstStyle>
            <a:lvl1pPr marL="0" indent="0" algn="ctr">
              <a:buNone/>
              <a:defRPr sz="2400" b="0" i="0" cap="none" spc="119">
                <a:solidFill>
                  <a:schemeClr val="tx2">
                    <a:lumMod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>
              <a:defRPr/>
            </a:pPr>
            <a:r>
              <a:rPr lang="ru-RU"/>
              <a:t>Образец подзаголовка</a:t>
            </a:r>
            <a:endParaRPr lang="en-US"/>
          </a:p>
        </p:txBody>
      </p:sp>
      <p:sp>
        <p:nvSpPr>
          <p:cNvPr id="20" name="Title 9"/>
          <p:cNvSpPr>
            <a:spLocks noGrp="1"/>
          </p:cNvSpPr>
          <p:nvPr>
            <p:ph type="title"/>
          </p:nvPr>
        </p:nvSpPr>
        <p:spPr bwMode="auto">
          <a:xfrm>
            <a:off x="3181594" y="2204863"/>
            <a:ext cx="6182230" cy="1584175"/>
          </a:xfrm>
        </p:spPr>
        <p:txBody>
          <a:bodyPr>
            <a:normAutofit/>
          </a:bodyPr>
          <a:lstStyle>
            <a:lvl1pPr algn="ctr">
              <a:defRPr sz="4000" cap="small">
                <a:solidFill>
                  <a:schemeClr val="tx2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cxnSp>
        <p:nvCxnSpPr>
          <p:cNvPr id="21" name="Прямая соединительная линия 48"/>
          <p:cNvCxnSpPr>
            <a:cxnSpLocks/>
          </p:cNvCxnSpPr>
          <p:nvPr userDrawn="1"/>
        </p:nvCxnSpPr>
        <p:spPr bwMode="auto">
          <a:xfrm>
            <a:off x="3166186" y="3933055"/>
            <a:ext cx="2879640" cy="0"/>
          </a:xfrm>
          <a:prstGeom prst="line">
            <a:avLst/>
          </a:prstGeom>
          <a:ln w="9525" cap="flat" cmpd="sng" algn="ctr">
            <a:solidFill>
              <a:srgbClr val="6E9A26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Овал 50"/>
          <p:cNvSpPr/>
          <p:nvPr userDrawn="1"/>
        </p:nvSpPr>
        <p:spPr bwMode="auto">
          <a:xfrm>
            <a:off x="6172819" y="3896087"/>
            <a:ext cx="96010" cy="72009"/>
          </a:xfrm>
          <a:prstGeom prst="ellipse">
            <a:avLst/>
          </a:prstGeom>
          <a:solidFill>
            <a:srgbClr val="6E9A26"/>
          </a:solidFill>
          <a:ln>
            <a:noFill/>
          </a:ln>
        </p:spPr>
      </p:sp>
      <p:cxnSp>
        <p:nvCxnSpPr>
          <p:cNvPr id="23" name="Прямая соединительная линия 53"/>
          <p:cNvCxnSpPr>
            <a:cxnSpLocks/>
          </p:cNvCxnSpPr>
          <p:nvPr userDrawn="1"/>
        </p:nvCxnSpPr>
        <p:spPr bwMode="auto">
          <a:xfrm>
            <a:off x="6384031" y="3932091"/>
            <a:ext cx="3005061" cy="1"/>
          </a:xfrm>
          <a:prstGeom prst="line">
            <a:avLst/>
          </a:prstGeom>
          <a:ln w="9525" cap="flat" cmpd="sng" algn="ctr">
            <a:solidFill>
              <a:srgbClr val="6E9A26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51E84241-D031-42DE-84E4-CC10C30232F4}" type="datetimeFigureOut">
              <a:rPr lang="ru-RU"/>
              <a:t>24.05.2022</a:t>
            </a:fld>
            <a:endParaRPr lang="ru-RU"/>
          </a:p>
        </p:txBody>
      </p:sp>
      <p:sp>
        <p:nvSpPr>
          <p:cNvPr id="25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26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6B5AA3AA-5EA9-4976-BF6C-9891F6110747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vertTitleAndTx" userDrawn="1">
  <p:cSld name="Vertical Title and Tex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Вертикальный заголовок 1"/>
          <p:cNvSpPr>
            <a:spLocks noGrp="1"/>
          </p:cNvSpPr>
          <p:nvPr>
            <p:ph type="title" orient="vert"/>
          </p:nvPr>
        </p:nvSpPr>
        <p:spPr bwMode="auto">
          <a:xfrm>
            <a:off x="8839199" y="274638"/>
            <a:ext cx="2743200" cy="5851525"/>
          </a:xfrm>
        </p:spPr>
        <p:txBody>
          <a:bodyPr vert="eaVert"/>
          <a:lstStyle/>
          <a:p>
            <a:pPr>
              <a:defRPr/>
            </a:pPr>
            <a:r>
              <a:rPr lang="ru-RU"/>
              <a:t>Образец заголовка</a:t>
            </a:r>
          </a:p>
        </p:txBody>
      </p:sp>
      <p:sp>
        <p:nvSpPr>
          <p:cNvPr id="5" name="Вертикальный текст 2"/>
          <p:cNvSpPr>
            <a:spLocks noGrp="1"/>
          </p:cNvSpPr>
          <p:nvPr>
            <p:ph type="body" orient="vert" idx="1"/>
          </p:nvPr>
        </p:nvSpPr>
        <p:spPr bwMode="auto">
          <a:xfrm>
            <a:off x="609599" y="274638"/>
            <a:ext cx="8026399" cy="5851525"/>
          </a:xfrm>
        </p:spPr>
        <p:txBody>
          <a:bodyPr vert="eaVert"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51E84241-D031-42DE-84E4-CC10C30232F4}" type="datetimeFigureOut">
              <a:rPr lang="ru-RU"/>
              <a:t>24.05.2022</a:t>
            </a:fld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6B5AA3AA-5EA9-4976-BF6C-9891F6110747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secHead" userDrawn="1">
  <p:cSld name="Section Header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Текст 2"/>
          <p:cNvSpPr>
            <a:spLocks noGrp="1"/>
          </p:cNvSpPr>
          <p:nvPr>
            <p:ph type="body" idx="1"/>
          </p:nvPr>
        </p:nvSpPr>
        <p:spPr bwMode="auto">
          <a:xfrm>
            <a:off x="963083" y="1196751"/>
            <a:ext cx="10363199" cy="4896543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51E84241-D031-42DE-84E4-CC10C30232F4}" type="datetimeFigureOut">
              <a:rPr lang="ru-RU"/>
              <a:t>24.05.2022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6B5AA3AA-5EA9-4976-BF6C-9891F6110747}" type="slidenum">
              <a:rPr lang="ru-RU"/>
              <a:t>‹#›</a:t>
            </a:fld>
            <a:endParaRPr lang="ru-RU"/>
          </a:p>
        </p:txBody>
      </p:sp>
      <p:sp>
        <p:nvSpPr>
          <p:cNvPr id="8" name="Заголовок 1"/>
          <p:cNvSpPr>
            <a:spLocks noGrp="1"/>
          </p:cNvSpPr>
          <p:nvPr>
            <p:ph type="title"/>
          </p:nvPr>
        </p:nvSpPr>
        <p:spPr bwMode="auto">
          <a:xfrm>
            <a:off x="719402" y="188640"/>
            <a:ext cx="10753194" cy="864095"/>
          </a:xfrm>
        </p:spPr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woObj" userDrawn="1">
  <p:cSld name="Two Cont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</a:p>
        </p:txBody>
      </p:sp>
      <p:sp>
        <p:nvSpPr>
          <p:cNvPr id="5" name="Объект 2"/>
          <p:cNvSpPr>
            <a:spLocks noGrp="1"/>
          </p:cNvSpPr>
          <p:nvPr>
            <p:ph sz="half" idx="1"/>
          </p:nvPr>
        </p:nvSpPr>
        <p:spPr bwMode="auto">
          <a:xfrm>
            <a:off x="609599" y="1196753"/>
            <a:ext cx="5384799" cy="4929410"/>
          </a:xfrm>
          <a:prstGeom prst="rect">
            <a:avLst/>
          </a:prstGeom>
          <a:noFill/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</a:p>
        </p:txBody>
      </p:sp>
      <p:sp>
        <p:nvSpPr>
          <p:cNvPr id="6" name="Объект 3"/>
          <p:cNvSpPr>
            <a:spLocks noGrp="1"/>
          </p:cNvSpPr>
          <p:nvPr>
            <p:ph sz="half" idx="2"/>
          </p:nvPr>
        </p:nvSpPr>
        <p:spPr bwMode="auto">
          <a:xfrm>
            <a:off x="6197599" y="1196753"/>
            <a:ext cx="5384799" cy="4929410"/>
          </a:xfrm>
          <a:prstGeom prst="rect">
            <a:avLst/>
          </a:prstGeom>
          <a:noFill/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</a:p>
        </p:txBody>
      </p:sp>
      <p:sp>
        <p:nvSpPr>
          <p:cNvPr id="7" name="Дата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51E84241-D031-42DE-84E4-CC10C30232F4}" type="datetimeFigureOut">
              <a:rPr lang="ru-RU"/>
              <a:t>24.05.2022</a:t>
            </a:fld>
            <a:endParaRPr lang="ru-RU"/>
          </a:p>
        </p:txBody>
      </p:sp>
      <p:sp>
        <p:nvSpPr>
          <p:cNvPr id="8" name="Нижний колонтитул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Номер слайда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6B5AA3AA-5EA9-4976-BF6C-9891F6110747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woTxTwoObj" userDrawn="1">
  <p:cSld name="Comparison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Образец заголовка</a:t>
            </a:r>
          </a:p>
        </p:txBody>
      </p:sp>
      <p:sp>
        <p:nvSpPr>
          <p:cNvPr id="5" name="Текст 2"/>
          <p:cNvSpPr>
            <a:spLocks noGrp="1"/>
          </p:cNvSpPr>
          <p:nvPr>
            <p:ph type="body" idx="1"/>
          </p:nvPr>
        </p:nvSpPr>
        <p:spPr bwMode="auto">
          <a:xfrm>
            <a:off x="609599" y="1268759"/>
            <a:ext cx="5386917" cy="639762"/>
          </a:xfrm>
          <a:prstGeom prst="rect">
            <a:avLst/>
          </a:prstGeom>
          <a:noFill/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6" name="Объект 3"/>
          <p:cNvSpPr>
            <a:spLocks noGrp="1"/>
          </p:cNvSpPr>
          <p:nvPr>
            <p:ph sz="half" idx="2"/>
          </p:nvPr>
        </p:nvSpPr>
        <p:spPr bwMode="auto">
          <a:xfrm>
            <a:off x="609599" y="2060849"/>
            <a:ext cx="5386917" cy="4065314"/>
          </a:xfrm>
          <a:prstGeom prst="rect">
            <a:avLst/>
          </a:prstGeom>
          <a:noFill/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</a:p>
        </p:txBody>
      </p:sp>
      <p:sp>
        <p:nvSpPr>
          <p:cNvPr id="7" name="Текст 4"/>
          <p:cNvSpPr>
            <a:spLocks noGrp="1"/>
          </p:cNvSpPr>
          <p:nvPr>
            <p:ph type="body" sz="quarter" idx="3"/>
          </p:nvPr>
        </p:nvSpPr>
        <p:spPr bwMode="auto">
          <a:xfrm>
            <a:off x="6193368" y="1268759"/>
            <a:ext cx="5389033" cy="639762"/>
          </a:xfrm>
          <a:prstGeom prst="rect">
            <a:avLst/>
          </a:prstGeom>
          <a:noFill/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8" name="Объект 5"/>
          <p:cNvSpPr>
            <a:spLocks noGrp="1"/>
          </p:cNvSpPr>
          <p:nvPr>
            <p:ph sz="quarter" idx="4"/>
          </p:nvPr>
        </p:nvSpPr>
        <p:spPr bwMode="auto">
          <a:xfrm>
            <a:off x="6193368" y="2060849"/>
            <a:ext cx="5389033" cy="4065314"/>
          </a:xfrm>
          <a:prstGeom prst="rect">
            <a:avLst/>
          </a:prstGeom>
          <a:noFill/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</a:p>
        </p:txBody>
      </p:sp>
      <p:sp>
        <p:nvSpPr>
          <p:cNvPr id="9" name="Дата 6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51E84241-D031-42DE-84E4-CC10C30232F4}" type="datetimeFigureOut">
              <a:rPr lang="ru-RU"/>
              <a:t>24.05.2022</a:t>
            </a:fld>
            <a:endParaRPr lang="ru-RU"/>
          </a:p>
        </p:txBody>
      </p:sp>
      <p:sp>
        <p:nvSpPr>
          <p:cNvPr id="10" name="Нижний колонтитул 7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1" name="Номер слайда 8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6B5AA3AA-5EA9-4976-BF6C-9891F6110747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Only" userDrawn="1">
  <p:cSld name="Title Only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</a:p>
        </p:txBody>
      </p:sp>
      <p:sp>
        <p:nvSpPr>
          <p:cNvPr id="5" name="Дата 2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51E84241-D031-42DE-84E4-CC10C30232F4}" type="datetimeFigureOut">
              <a:rPr lang="ru-RU"/>
              <a:t>24.05.2022</a:t>
            </a:fld>
            <a:endParaRPr lang="ru-RU"/>
          </a:p>
        </p:txBody>
      </p:sp>
      <p:sp>
        <p:nvSpPr>
          <p:cNvPr id="6" name="Нижний колонтитул 3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4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6B5AA3AA-5EA9-4976-BF6C-9891F6110747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blank" userDrawn="1">
  <p:cSld name="Blank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Дата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51E84241-D031-42DE-84E4-CC10C30232F4}" type="datetimeFigureOut">
              <a:rPr lang="ru-RU"/>
              <a:t>24.05.2022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6B5AA3AA-5EA9-4976-BF6C-9891F6110747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Tx" userDrawn="1">
  <p:cSld name="Content with Caption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Объект 2"/>
          <p:cNvSpPr>
            <a:spLocks noGrp="1"/>
          </p:cNvSpPr>
          <p:nvPr>
            <p:ph idx="1"/>
          </p:nvPr>
        </p:nvSpPr>
        <p:spPr bwMode="auto">
          <a:xfrm>
            <a:off x="4766732" y="1196753"/>
            <a:ext cx="6815666" cy="4929410"/>
          </a:xfrm>
          <a:prstGeom prst="rect">
            <a:avLst/>
          </a:prstGeom>
          <a:noFill/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</a:p>
        </p:txBody>
      </p:sp>
      <p:sp>
        <p:nvSpPr>
          <p:cNvPr id="5" name="Текст 3"/>
          <p:cNvSpPr>
            <a:spLocks noGrp="1"/>
          </p:cNvSpPr>
          <p:nvPr>
            <p:ph type="body" sz="half" idx="2"/>
          </p:nvPr>
        </p:nvSpPr>
        <p:spPr bwMode="auto">
          <a:xfrm>
            <a:off x="609601" y="1196751"/>
            <a:ext cx="4011084" cy="4929411"/>
          </a:xfrm>
          <a:prstGeom prst="rect">
            <a:avLst/>
          </a:prstGeom>
          <a:noFill/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6" name="Дата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51E84241-D031-42DE-84E4-CC10C30232F4}" type="datetimeFigureOut">
              <a:rPr lang="ru-RU"/>
              <a:t>24.05.2022</a:t>
            </a:fld>
            <a:endParaRPr lang="ru-RU"/>
          </a:p>
        </p:txBody>
      </p:sp>
      <p:sp>
        <p:nvSpPr>
          <p:cNvPr id="7" name="Нижний колонтитул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8" name="Номер слайда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6B5AA3AA-5EA9-4976-BF6C-9891F6110747}" type="slidenum">
              <a:rPr lang="ru-RU"/>
              <a:t>‹#›</a:t>
            </a:fld>
            <a:endParaRPr lang="ru-RU"/>
          </a:p>
        </p:txBody>
      </p:sp>
      <p:sp>
        <p:nvSpPr>
          <p:cNvPr id="9" name="Заголовок 1"/>
          <p:cNvSpPr>
            <a:spLocks noGrp="1"/>
          </p:cNvSpPr>
          <p:nvPr>
            <p:ph type="title"/>
          </p:nvPr>
        </p:nvSpPr>
        <p:spPr bwMode="auto">
          <a:xfrm>
            <a:off x="719402" y="188640"/>
            <a:ext cx="10753194" cy="864095"/>
          </a:xfrm>
        </p:spPr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picTx" userDrawn="1">
  <p:cSld name="Picture with Caption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Рисунок 2"/>
          <p:cNvSpPr>
            <a:spLocks noGrp="1"/>
          </p:cNvSpPr>
          <p:nvPr>
            <p:ph type="pic" idx="1"/>
          </p:nvPr>
        </p:nvSpPr>
        <p:spPr bwMode="auto">
          <a:xfrm>
            <a:off x="2389717" y="1196751"/>
            <a:ext cx="7315200" cy="345638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>
              <a:defRPr/>
            </a:pPr>
            <a:r>
              <a:rPr lang="ru-RU"/>
              <a:t>Вставка рисунка</a:t>
            </a:r>
          </a:p>
        </p:txBody>
      </p:sp>
      <p:sp>
        <p:nvSpPr>
          <p:cNvPr id="5" name="Текст 3"/>
          <p:cNvSpPr>
            <a:spLocks noGrp="1"/>
          </p:cNvSpPr>
          <p:nvPr>
            <p:ph type="body" sz="half" idx="2"/>
          </p:nvPr>
        </p:nvSpPr>
        <p:spPr bwMode="auto">
          <a:xfrm>
            <a:off x="2389717" y="4869159"/>
            <a:ext cx="7315200" cy="130303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6" name="Дата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51E84241-D031-42DE-84E4-CC10C30232F4}" type="datetimeFigureOut">
              <a:rPr lang="ru-RU"/>
              <a:t>24.05.2022</a:t>
            </a:fld>
            <a:endParaRPr lang="ru-RU"/>
          </a:p>
        </p:txBody>
      </p:sp>
      <p:sp>
        <p:nvSpPr>
          <p:cNvPr id="7" name="Нижний колонтитул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8" name="Номер слайда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6B5AA3AA-5EA9-4976-BF6C-9891F6110747}" type="slidenum">
              <a:rPr lang="ru-RU"/>
              <a:t>‹#›</a:t>
            </a:fld>
            <a:endParaRPr lang="ru-RU"/>
          </a:p>
        </p:txBody>
      </p:sp>
      <p:sp>
        <p:nvSpPr>
          <p:cNvPr id="9" name="Заголовок 1"/>
          <p:cNvSpPr>
            <a:spLocks noGrp="1"/>
          </p:cNvSpPr>
          <p:nvPr>
            <p:ph type="title"/>
          </p:nvPr>
        </p:nvSpPr>
        <p:spPr bwMode="auto">
          <a:xfrm>
            <a:off x="719402" y="188640"/>
            <a:ext cx="10753194" cy="864095"/>
          </a:xfrm>
        </p:spPr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vertTx" userDrawn="1">
  <p:cSld name="Title and Vertical Tex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</a:p>
        </p:txBody>
      </p:sp>
      <p:sp>
        <p:nvSpPr>
          <p:cNvPr id="5" name="Вертикальный текст 2"/>
          <p:cNvSpPr>
            <a:spLocks noGrp="1"/>
          </p:cNvSpPr>
          <p:nvPr>
            <p:ph type="body" orient="vert" idx="1"/>
          </p:nvPr>
        </p:nvSpPr>
        <p:spPr bwMode="auto"/>
        <p:txBody>
          <a:bodyPr vert="eaVert"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51E84241-D031-42DE-84E4-CC10C30232F4}" type="datetimeFigureOut">
              <a:rPr lang="ru-RU"/>
              <a:t>24.05.2022</a:t>
            </a:fld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6B5AA3AA-5EA9-4976-BF6C-9891F6110747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2">
            <a:lum/>
          </a:blip>
          <a:stretch/>
        </a:blipFill>
        <a:effectLst/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le Placeholder 1"/>
          <p:cNvSpPr>
            <a:spLocks noGrp="1"/>
          </p:cNvSpPr>
          <p:nvPr>
            <p:ph type="title"/>
          </p:nvPr>
        </p:nvSpPr>
        <p:spPr bwMode="auto">
          <a:xfrm>
            <a:off x="719402" y="188640"/>
            <a:ext cx="10753194" cy="864095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pPr>
              <a:defRPr/>
            </a:pPr>
            <a:endParaRPr lang="en-US"/>
          </a:p>
        </p:txBody>
      </p:sp>
      <p:sp>
        <p:nvSpPr>
          <p:cNvPr id="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719402" y="1340767"/>
            <a:ext cx="10753194" cy="4968551"/>
          </a:xfrm>
          <a:prstGeom prst="rect">
            <a:avLst/>
          </a:prstGeom>
          <a:solidFill>
            <a:schemeClr val="bg1">
              <a:alpha val="78000"/>
            </a:schemeClr>
          </a:solidFill>
        </p:spPr>
        <p:txBody>
          <a:bodyPr vert="horz" lIns="91440" tIns="45720" rIns="91440" bIns="45720" rtlCol="0">
            <a:normAutofit/>
          </a:bodyPr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6" name="Дата 3"/>
          <p:cNvSpPr>
            <a:spLocks noGrp="1"/>
          </p:cNvSpPr>
          <p:nvPr>
            <p:ph type="dt" sz="half" idx="2"/>
          </p:nvPr>
        </p:nvSpPr>
        <p:spPr bwMode="auto">
          <a:xfrm>
            <a:off x="719402" y="6442061"/>
            <a:ext cx="2844799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51E84241-D031-42DE-84E4-CC10C30232F4}" type="datetimeFigureOut">
              <a:rPr lang="ru-RU"/>
              <a:t>24.05.2022</a:t>
            </a:fld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3"/>
          </p:nvPr>
        </p:nvSpPr>
        <p:spPr bwMode="auto">
          <a:xfrm>
            <a:off x="7920202" y="6416499"/>
            <a:ext cx="3860799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8"/>
          <p:cNvSpPr>
            <a:spLocks noGrp="1"/>
          </p:cNvSpPr>
          <p:nvPr>
            <p:ph type="sldNum" sz="quarter" idx="4"/>
          </p:nvPr>
        </p:nvSpPr>
        <p:spPr bwMode="auto">
          <a:xfrm>
            <a:off x="5511799" y="6453335"/>
            <a:ext cx="1168399" cy="292099"/>
          </a:xfrm>
          <a:prstGeom prst="rect">
            <a:avLst/>
          </a:prstGeo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6B5AA3AA-5EA9-4976-BF6C-9891F6110747}" type="slidenum">
              <a:rPr lang="ru-RU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hf sldNum="0" hdr="0" ftr="0" dt="0"/>
  <p:txStyles>
    <p:titleStyle>
      <a:lvl1pPr algn="ctr" defTabSz="914400">
        <a:spcBef>
          <a:spcPts val="399"/>
        </a:spcBef>
        <a:buNone/>
        <a:defRPr sz="3600" b="0" cap="none" spc="0">
          <a:solidFill>
            <a:schemeClr val="bg1"/>
          </a:solidFill>
          <a:latin typeface="+mj-lt"/>
          <a:ea typeface="+mj-ea"/>
          <a:cs typeface="Arial"/>
        </a:defRPr>
      </a:lvl1pPr>
    </p:titleStyle>
    <p:bodyStyle>
      <a:lvl1pPr marL="342900" indent="-342900" algn="l" defTabSz="914400">
        <a:spcBef>
          <a:spcPts val="599"/>
        </a:spcBef>
        <a:spcAft>
          <a:spcPts val="0"/>
        </a:spcAft>
        <a:buClr>
          <a:schemeClr val="accent1"/>
        </a:buClr>
        <a:buFont typeface="Arial"/>
        <a:buChar char="•"/>
        <a:defRPr sz="2200" b="0" i="0" cap="none" spc="29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Arial"/>
        </a:defRPr>
      </a:lvl1pPr>
      <a:lvl2pPr marL="513651" indent="-342900" algn="l" defTabSz="914400">
        <a:spcBef>
          <a:spcPts val="599"/>
        </a:spcBef>
        <a:buClr>
          <a:schemeClr val="accent1"/>
        </a:buClr>
        <a:buFont typeface="Times New Roman"/>
        <a:buChar char="–"/>
        <a:defRPr sz="20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Arial"/>
        </a:defRPr>
      </a:lvl2pPr>
      <a:lvl3pPr marL="627951" indent="-285750" algn="l" defTabSz="914400">
        <a:spcBef>
          <a:spcPts val="599"/>
        </a:spcBef>
        <a:buClr>
          <a:schemeClr val="accent1"/>
        </a:buClr>
        <a:buFont typeface="Arial"/>
        <a:buChar char="•"/>
        <a:defRPr sz="18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Arial"/>
        </a:defRPr>
      </a:lvl3pPr>
      <a:lvl4pPr marL="800988" indent="-285750" algn="l" defTabSz="914400">
        <a:spcBef>
          <a:spcPts val="599"/>
        </a:spcBef>
        <a:buClr>
          <a:schemeClr val="accent1"/>
        </a:buClr>
        <a:buFont typeface="Times New Roman"/>
        <a:buChar char="–"/>
        <a:defRPr sz="16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Arial"/>
        </a:defRPr>
      </a:lvl4pPr>
      <a:lvl5pPr marL="972438" indent="-285750" algn="l" defTabSz="914400">
        <a:spcBef>
          <a:spcPts val="599"/>
        </a:spcBef>
        <a:buClr>
          <a:schemeClr val="accent1"/>
        </a:buClr>
        <a:buFont typeface="Times New Roman"/>
        <a:buChar char="»"/>
        <a:defRPr sz="16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Arial"/>
        </a:defRPr>
      </a:lvl5pPr>
      <a:lvl6pPr marL="1051560" indent="-173735" algn="l" defTabSz="914400">
        <a:spcBef>
          <a:spcPts val="0"/>
        </a:spcBef>
        <a:buClr>
          <a:schemeClr val="accent1"/>
        </a:buClr>
        <a:buFont typeface="Arial"/>
        <a:buChar char="•"/>
        <a:defRPr sz="1400">
          <a:solidFill>
            <a:schemeClr val="tx2"/>
          </a:solidFill>
          <a:latin typeface="+mn-lt"/>
          <a:ea typeface="+mn-ea"/>
          <a:cs typeface="+mn-cs"/>
        </a:defRPr>
      </a:lvl6pPr>
      <a:lvl7pPr marL="1234440" indent="-173735" algn="l" defTabSz="914400">
        <a:spcBef>
          <a:spcPts val="0"/>
        </a:spcBef>
        <a:buClr>
          <a:schemeClr val="accent1"/>
        </a:buClr>
        <a:buFont typeface="Arial"/>
        <a:buChar char="•"/>
        <a:defRPr sz="1400">
          <a:solidFill>
            <a:schemeClr val="tx2"/>
          </a:solidFill>
          <a:latin typeface="+mn-lt"/>
          <a:ea typeface="+mn-ea"/>
          <a:cs typeface="+mn-cs"/>
        </a:defRPr>
      </a:lvl7pPr>
      <a:lvl8pPr marL="1417319" indent="-173735" algn="l" defTabSz="914400">
        <a:spcBef>
          <a:spcPts val="0"/>
        </a:spcBef>
        <a:buClr>
          <a:schemeClr val="accent1"/>
        </a:buClr>
        <a:buFont typeface="Arial"/>
        <a:buChar char="•"/>
        <a:defRPr sz="1400">
          <a:solidFill>
            <a:schemeClr val="tx2"/>
          </a:solidFill>
          <a:latin typeface="+mn-lt"/>
          <a:ea typeface="+mn-ea"/>
          <a:cs typeface="+mn-cs"/>
        </a:defRPr>
      </a:lvl8pPr>
      <a:lvl9pPr marL="1600200" indent="-173735" algn="l" defTabSz="914400">
        <a:spcBef>
          <a:spcPts val="0"/>
        </a:spcBef>
        <a:buClr>
          <a:schemeClr val="accent1"/>
        </a:buClr>
        <a:buFont typeface="Arial"/>
        <a:buChar char="•"/>
        <a:defRPr sz="14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google.com/forms/d/e/1FAIpQLScjTqrybkIZbXk72QKzIPdsFth8WLDpr85ics0rRRsGdpKNgg/viewform?usp=sf_link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blipFill>
          <a:blip r:embed="rId2">
            <a:alphaModFix/>
          </a:blip>
          <a:stretch/>
        </a:blipFill>
        <a:effectLst/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Google Shape;88;p13"/>
          <p:cNvSpPr>
            <a:spLocks/>
          </p:cNvSpPr>
          <p:nvPr/>
        </p:nvSpPr>
        <p:spPr bwMode="auto">
          <a:xfrm>
            <a:off x="0" y="2495182"/>
            <a:ext cx="12072664" cy="9436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lvl="0" algn="ctr">
              <a:defRPr/>
            </a:pPr>
            <a:r>
              <a:rPr lang="en-US" sz="4000" dirty="0">
                <a:solidFill>
                  <a:schemeClr val="dk1"/>
                </a:solidFill>
                <a:latin typeface="Rockwell"/>
                <a:ea typeface="Rockwell"/>
                <a:cs typeface="Rockwell"/>
              </a:rPr>
              <a:t>“Functional decline and autonomy in elderly adults”</a:t>
            </a: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5405AA59-A2D3-4B53-B0EC-E5224C971668}"/>
              </a:ext>
            </a:extLst>
          </p:cNvPr>
          <p:cNvSpPr txBox="1"/>
          <p:nvPr/>
        </p:nvSpPr>
        <p:spPr>
          <a:xfrm>
            <a:off x="4941189" y="787772"/>
            <a:ext cx="4315711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We</a:t>
            </a:r>
            <a:r>
              <a:rPr lang="es-ES" sz="2800" dirty="0">
                <a:latin typeface="Calibri" panose="020F0502020204030204" pitchFamily="34" charset="0"/>
                <a:cs typeface="Calibri" panose="020F0502020204030204" pitchFamily="34" charset="0"/>
              </a:rPr>
              <a:t> are </a:t>
            </a:r>
            <a:r>
              <a:rPr lang="es-E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pleased</a:t>
            </a:r>
            <a:r>
              <a:rPr lang="es-E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s-E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to</a:t>
            </a:r>
            <a:r>
              <a:rPr lang="es-ES" sz="2800" dirty="0">
                <a:latin typeface="Calibri" panose="020F0502020204030204" pitchFamily="34" charset="0"/>
                <a:cs typeface="Calibri" panose="020F0502020204030204" pitchFamily="34" charset="0"/>
              </a:rPr>
              <a:t> invite </a:t>
            </a:r>
            <a:r>
              <a:rPr lang="es-E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you</a:t>
            </a:r>
            <a:r>
              <a:rPr lang="es-E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s-E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to</a:t>
            </a:r>
            <a:r>
              <a:rPr lang="es-E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s-E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es-E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s-E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webinar</a:t>
            </a:r>
            <a:r>
              <a:rPr lang="es-ES" sz="2800" dirty="0"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</a:p>
          <a:p>
            <a:pPr algn="ctr"/>
            <a:endParaRPr lang="es-ES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es-ES" dirty="0"/>
              <a:t> 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4C44FA25-B32B-4EBE-B2BB-C1D5334E291F}"/>
              </a:ext>
            </a:extLst>
          </p:cNvPr>
          <p:cNvSpPr txBox="1"/>
          <p:nvPr/>
        </p:nvSpPr>
        <p:spPr>
          <a:xfrm>
            <a:off x="1371" y="4033781"/>
            <a:ext cx="12192000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900" i="1" dirty="0">
                <a:latin typeface="Rockwell" panose="02060603020205020403" pitchFamily="18" charset="0"/>
              </a:rPr>
              <a:t>As </a:t>
            </a:r>
            <a:r>
              <a:rPr lang="es-ES" sz="1900" i="1" dirty="0" err="1">
                <a:latin typeface="Rockwell" panose="02060603020205020403" pitchFamily="18" charset="0"/>
              </a:rPr>
              <a:t>part</a:t>
            </a:r>
            <a:r>
              <a:rPr lang="es-ES" sz="1900" i="1" dirty="0">
                <a:latin typeface="Rockwell" panose="02060603020205020403" pitchFamily="18" charset="0"/>
              </a:rPr>
              <a:t> of </a:t>
            </a:r>
            <a:r>
              <a:rPr lang="es-ES" sz="1900" i="1" dirty="0" err="1">
                <a:latin typeface="Rockwell" panose="02060603020205020403" pitchFamily="18" charset="0"/>
              </a:rPr>
              <a:t>the</a:t>
            </a:r>
            <a:r>
              <a:rPr lang="es-ES" sz="1900" i="1" dirty="0">
                <a:latin typeface="Rockwell" panose="02060603020205020403" pitchFamily="18" charset="0"/>
              </a:rPr>
              <a:t> </a:t>
            </a:r>
            <a:r>
              <a:rPr lang="es-ES" sz="1900" i="1" dirty="0" err="1">
                <a:latin typeface="Rockwell" panose="02060603020205020403" pitchFamily="18" charset="0"/>
              </a:rPr>
              <a:t>Webinar</a:t>
            </a:r>
            <a:r>
              <a:rPr lang="es-ES" sz="1900" i="1" dirty="0">
                <a:latin typeface="Rockwell" panose="02060603020205020403" pitchFamily="18" charset="0"/>
              </a:rPr>
              <a:t> Series </a:t>
            </a:r>
            <a:r>
              <a:rPr lang="en-US" sz="1900" i="1" dirty="0">
                <a:latin typeface="Rockwell" panose="02060603020205020403" pitchFamily="18" charset="0"/>
              </a:rPr>
              <a:t>dedicated to</a:t>
            </a:r>
            <a:r>
              <a:rPr lang="en-US" sz="1900" dirty="0">
                <a:latin typeface="Rockwell" panose="02060603020205020403" pitchFamily="18" charset="0"/>
              </a:rPr>
              <a:t>: </a:t>
            </a:r>
            <a:r>
              <a:rPr lang="en-US" sz="1900" b="1" dirty="0">
                <a:latin typeface="Rockwell" panose="02060603020205020403" pitchFamily="18" charset="0"/>
              </a:rPr>
              <a:t>CHALLENGES AND SOLUTIONS TO AGING IN PLACE </a:t>
            </a:r>
            <a:endParaRPr lang="es-ES" sz="1900" b="1" dirty="0">
              <a:latin typeface="Rockwell" panose="02060603020205020403" pitchFamily="18" charset="0"/>
            </a:endParaRP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AD3E8915-659D-46E1-A578-3869C814183E}"/>
              </a:ext>
            </a:extLst>
          </p:cNvPr>
          <p:cNvSpPr txBox="1"/>
          <p:nvPr/>
        </p:nvSpPr>
        <p:spPr>
          <a:xfrm>
            <a:off x="493087" y="4321813"/>
            <a:ext cx="11208568" cy="20518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2200"/>
              </a:lnSpc>
            </a:pPr>
            <a:endParaRPr lang="en-GB" sz="2100" b="1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ctr">
              <a:lnSpc>
                <a:spcPts val="2200"/>
              </a:lnSpc>
            </a:pPr>
            <a:r>
              <a:rPr lang="en-GB" sz="2100" b="1" dirty="0">
                <a:latin typeface="Calibri" panose="020F0502020204030204" pitchFamily="34" charset="0"/>
                <a:ea typeface="Calibri" panose="020F0502020204030204" pitchFamily="34" charset="0"/>
              </a:rPr>
              <a:t>Stéphane </a:t>
            </a:r>
            <a:r>
              <a:rPr lang="en-GB" sz="2100" b="1" dirty="0" err="1">
                <a:latin typeface="Calibri" panose="020F0502020204030204" pitchFamily="34" charset="0"/>
                <a:ea typeface="Calibri" panose="020F0502020204030204" pitchFamily="34" charset="0"/>
              </a:rPr>
              <a:t>Baudry</a:t>
            </a:r>
            <a:r>
              <a:rPr lang="en-GB" sz="2100" b="1" dirty="0">
                <a:latin typeface="Calibri" panose="020F0502020204030204" pitchFamily="34" charset="0"/>
                <a:ea typeface="Calibri" panose="020F0502020204030204" pitchFamily="34" charset="0"/>
              </a:rPr>
              <a:t>, PhD</a:t>
            </a:r>
          </a:p>
          <a:p>
            <a:pPr algn="ctr">
              <a:lnSpc>
                <a:spcPts val="2200"/>
              </a:lnSpc>
            </a:pPr>
            <a:r>
              <a:rPr lang="es-ES" sz="1800" dirty="0" err="1">
                <a:latin typeface="Calibri" panose="020F0502020204030204" pitchFamily="34" charset="0"/>
                <a:ea typeface="Calibri" panose="020F0502020204030204" pitchFamily="34" charset="0"/>
              </a:rPr>
              <a:t>Université</a:t>
            </a:r>
            <a:r>
              <a:rPr lang="es-ES" sz="1800" dirty="0">
                <a:latin typeface="Calibri" panose="020F0502020204030204" pitchFamily="34" charset="0"/>
                <a:ea typeface="Calibri" panose="020F0502020204030204" pitchFamily="34" charset="0"/>
              </a:rPr>
              <a:t> Libre de </a:t>
            </a:r>
            <a:r>
              <a:rPr lang="es-ES" sz="1800" dirty="0" err="1">
                <a:latin typeface="Calibri" panose="020F0502020204030204" pitchFamily="34" charset="0"/>
                <a:ea typeface="Calibri" panose="020F0502020204030204" pitchFamily="34" charset="0"/>
              </a:rPr>
              <a:t>Bruxelles</a:t>
            </a:r>
            <a:endParaRPr lang="en-GB" sz="18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lnSpc>
                <a:spcPts val="2200"/>
              </a:lnSpc>
            </a:pP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Registration via:</a:t>
            </a:r>
          </a:p>
          <a:p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hlinkClick r:id="rId3"/>
              </a:rPr>
              <a:t>https://docs.google.com/forms/d/e/1FAIpQLScjTqrybkIZbXk72QKzIPdsFth8WLDpr85ics0rRRsGdpKNgg/viewform?usp=sf_link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pic>
        <p:nvPicPr>
          <p:cNvPr id="1026" name="Picture 2" descr="Today&amp;#39;s Date - Apps en Google Play">
            <a:extLst>
              <a:ext uri="{FF2B5EF4-FFF2-40B4-BE49-F238E27FC236}">
                <a16:creationId xmlns:a16="http://schemas.microsoft.com/office/drawing/2014/main" id="{33B47CD7-72C1-47DF-8CBB-8BE835069E2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32776" y="-84831"/>
            <a:ext cx="2135560" cy="25243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CuadroTexto 5">
            <a:extLst>
              <a:ext uri="{FF2B5EF4-FFF2-40B4-BE49-F238E27FC236}">
                <a16:creationId xmlns:a16="http://schemas.microsoft.com/office/drawing/2014/main" id="{0FB59A71-7580-4AF2-9D25-34814A17D88D}"/>
              </a:ext>
            </a:extLst>
          </p:cNvPr>
          <p:cNvSpPr txBox="1"/>
          <p:nvPr/>
        </p:nvSpPr>
        <p:spPr>
          <a:xfrm>
            <a:off x="10344472" y="789092"/>
            <a:ext cx="1512168" cy="120032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sz="2400" b="1" dirty="0">
                <a:latin typeface="Calibri" panose="020F0502020204030204" pitchFamily="34" charset="0"/>
                <a:cs typeface="Calibri" panose="020F0502020204030204" pitchFamily="34" charset="0"/>
              </a:rPr>
              <a:t>June 2nd </a:t>
            </a:r>
          </a:p>
          <a:p>
            <a:pPr algn="ctr"/>
            <a:r>
              <a:rPr lang="es-ES" sz="2400" b="1" dirty="0">
                <a:latin typeface="Calibri" panose="020F0502020204030204" pitchFamily="34" charset="0"/>
                <a:cs typeface="Calibri" panose="020F0502020204030204" pitchFamily="34" charset="0"/>
              </a:rPr>
              <a:t>4-6 pm (CET)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g"/></Relationships>
</file>

<file path=ppt/theme/theme1.xml><?xml version="1.0" encoding="utf-8"?>
<a:theme xmlns:a="http://schemas.openxmlformats.org/drawingml/2006/main" name="Green leaf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">
      <a:majorFont>
        <a:latin typeface="Arial"/>
        <a:ea typeface="Arial"/>
        <a:cs typeface="Arial"/>
      </a:majorFont>
      <a:minorFont>
        <a:latin typeface="Times New Roman"/>
        <a:ea typeface="Arial"/>
        <a:cs typeface="Arial"/>
      </a:minorFont>
    </a:fontScheme>
    <a:fmtScheme name="SOHO">
      <a:fillStyleLst>
        <a:solidFill>
          <a:schemeClr val="phClr"/>
        </a:solidFill>
        <a:gradFill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>
          <a:gsLst>
            <a:gs pos="0">
              <a:schemeClr val="phClr">
                <a:shade val="67000"/>
                <a:satMod val="150000"/>
              </a:schemeClr>
            </a:gs>
            <a:gs pos="30000">
              <a:schemeClr val="phClr">
                <a:shade val="94000"/>
                <a:satMod val="130000"/>
              </a:schemeClr>
            </a:gs>
            <a:gs pos="45000">
              <a:schemeClr val="phClr">
                <a:shade val="100000"/>
                <a:satMod val="120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4000"/>
                <a:satMod val="130000"/>
              </a:schemeClr>
            </a:gs>
            <a:gs pos="100000">
              <a:schemeClr val="phClr">
                <a:shade val="67000"/>
                <a:satMod val="150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64000"/>
                <a:satMod val="210000"/>
              </a:schemeClr>
            </a:gs>
            <a:gs pos="40000">
              <a:schemeClr val="phClr">
                <a:tint val="72000"/>
                <a:shade val="99000"/>
                <a:satMod val="200000"/>
              </a:schemeClr>
            </a:gs>
            <a:gs pos="100000">
              <a:schemeClr val="phClr">
                <a:tint val="100000"/>
                <a:shade val="30000"/>
                <a:alpha val="100000"/>
                <a:satMod val="175000"/>
                <a:lumMod val="100000"/>
              </a:schemeClr>
            </a:gs>
          </a:gsLst>
          <a:path path="circle"/>
        </a:gradFill>
        <a:blipFill>
          <a:blip xmlns:r="http://schemas.openxmlformats.org/officeDocument/2006/relationships" r:embed="rId1">
            <a:duotone>
              <a:schemeClr val="phClr">
                <a:tint val="86000"/>
                <a:alpha val="90000"/>
              </a:schemeClr>
              <a:schemeClr val="phClr">
                <a:shade val="49000"/>
                <a:sat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1567</TotalTime>
  <Words>77</Words>
  <Application>Microsoft Office PowerPoint</Application>
  <DocSecurity>0</DocSecurity>
  <PresentationFormat>Ευρεία οθόνη</PresentationFormat>
  <Paragraphs>12</Paragraphs>
  <Slides>1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</vt:i4>
      </vt:variant>
    </vt:vector>
  </HeadingPairs>
  <TitlesOfParts>
    <vt:vector size="6" baseType="lpstr">
      <vt:lpstr>Arial</vt:lpstr>
      <vt:lpstr>Calibri</vt:lpstr>
      <vt:lpstr>Rockwell</vt:lpstr>
      <vt:lpstr>Times New Roman</vt:lpstr>
      <vt:lpstr>Green leaf</vt:lpstr>
      <vt:lpstr>Παρουσίαση του PowerPoint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subject/>
  <dc:creator>Elena Solesio Jofre de Villegas</dc:creator>
  <cp:keywords/>
  <dc:description/>
  <cp:lastModifiedBy>Marianna Isaakidou</cp:lastModifiedBy>
  <cp:revision>25</cp:revision>
  <dcterms:modified xsi:type="dcterms:W3CDTF">2022-05-24T08:41:55Z</dcterms:modified>
  <cp:category/>
  <dc:identifier/>
  <cp:contentStatus/>
  <dc:language/>
  <cp:version/>
</cp:coreProperties>
</file>